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ECB81C-8882-4293-AB22-D5C4D6016C0B}">
  <a:tblStyle styleId="{F3ECB81C-8882-4293-AB22-D5C4D6016C0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{F3ECB81C-8882-4293-AB22-D5C4D6016C0B}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